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A014F-B6D8-A00D-C5F1-7512F484C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7DC5BE-A650-3A6F-3495-12A9CCBB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19A1D-A4E6-222E-D2FB-5071D46A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33220-8F65-1370-B75D-1D8DD9FE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FE4F9F-2F2A-A217-8F82-0C62B84E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478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11F42-3951-CFB8-AB24-0D704FCD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198822-74AD-D64C-C757-621A2E994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9B4349-3DBB-8B0E-5549-275E25E4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989BD0-B31E-6138-3F8F-5A9B55B9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A0F20A-52FC-CFEE-E477-E129DC3F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73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AC1E43-FAC2-6EB5-85EB-8F1D12AC9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876542-B96A-2D96-8829-3A16E2F7A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B7D86-CFC2-8742-B6C7-7024EF51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3F0A33-A7A5-4B9C-A767-624E769B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3A542-185C-7728-3D73-91F169B1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5041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8550D-F391-BE2C-BE72-7988CD1B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FB213F-6777-F09F-ABD1-7B84E611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4AAF7-B880-6AD5-152E-5F66A208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628E79-8362-B5E3-AE14-C717F392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0C48C4-F66A-CDB3-37D5-5D7F7AE1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128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7851D-BBE1-0083-862F-28D798D4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79A280-6CC2-CFA6-E9BD-632883D2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63E58-58FC-E0D6-75F1-486FFE67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1001E-6584-1686-6B73-7A9355A8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1EE0A-5412-E24B-6AB0-9E37F0BC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327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FA85A-300C-610C-E89F-1D26D373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2A5015-6D81-A89F-82E8-6D5F4ABB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C54C12-363F-EF79-E428-2DAC9E28C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8D1B33-E434-CF61-C036-F3A33A4B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6A4D51-DC8D-C1B1-2708-596883B0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C75879-CBDB-3683-3338-B89570DA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907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44EE3-D861-D712-3D32-2B566E19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6BF719-2F1B-D6B2-C690-7AABC9F8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CA6D39-1905-446F-E008-E25E90586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9E77F8-91E7-2B54-DCD6-9B58AF695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ECD8EB-4E44-B5F5-8947-2131337B3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60E046-36CD-422C-CCDE-9D1F9ED7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2365B4-7D40-DB37-F2E2-B4F894E6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C7CCFE-05EF-EE1F-780E-E8F3BA83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410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60967-EC9A-5620-E512-FC606525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2468E5-448B-7A54-B865-7D049389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427B9C-31F9-B6CD-BB3C-31EB6181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C633DB-39C6-744A-FB67-2DBD0B64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051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CCE0B8-EBEB-7C90-EAF8-DA5EB24A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CE1A48-3843-7D28-D7EF-24599B7E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E7CE8B-BAE8-6EDC-509A-3A7F9D3F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48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C8FFB-21AA-7077-F721-3B4F797F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EA86A-2D2A-D655-0577-EB7F7E8B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91CB8-FAFD-89EC-42AB-8F566988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8F8440-30DF-CBF8-963B-F5FA15BB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D2629-E352-3D49-1F0A-D5ABE7EB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0F60C3-1BE5-8059-DF19-D90CAAF3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542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6CB64-4D93-DCC7-8FB3-C18251F3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D028428-515D-DDF0-81A3-7B32706F7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3E34E7-E336-EFDE-9EA7-8F7B4B023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44C55B-4F27-1AE1-AB25-DE2B19D2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B9E434-DA91-B93E-4E6A-6D7A8241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CBBB3F-A83C-3491-2F95-2DF63A02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933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CA14094-8E49-4E07-33B0-8BD1A57F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24786D-3616-4077-1BE3-891D8EA0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219EB2-6AD5-62E1-B4C1-6F715C13D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8304-8938-479D-8111-AA943458A814}" type="datetime1">
              <a:rPr lang="en-US" smtClean="0"/>
              <a:t>1/26/2024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30A8D-3227-2888-96B7-8BAE0EE49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670DA-7B6A-52D4-3B4A-34D4C8D46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F45639-355F-0135-19D4-BD7EF4F0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37AAC4-B1EF-8C59-93AE-04B092D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C387CD-8F55-19FE-90E3-649DBA7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</a:t>
            </a:fld>
            <a:endParaRPr lang="en-US"/>
          </a:p>
        </p:txBody>
      </p:sp>
      <p:pic>
        <p:nvPicPr>
          <p:cNvPr id="6" name="Grafik 5" descr="Ein Bild, das Text, Schrift, Design, Screenshot enthält.&#10;&#10;Automatisch generierte Beschreibung">
            <a:extLst>
              <a:ext uri="{FF2B5EF4-FFF2-40B4-BE49-F238E27FC236}">
                <a16:creationId xmlns:a16="http://schemas.microsoft.com/office/drawing/2014/main" id="{A7BDFE8D-E352-2BA5-64B1-E686287A7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, Text, Tafel, Design enthält.&#10;&#10;Automatisch generierte Beschreibung">
            <a:extLst>
              <a:ext uri="{FF2B5EF4-FFF2-40B4-BE49-F238E27FC236}">
                <a16:creationId xmlns:a16="http://schemas.microsoft.com/office/drawing/2014/main" id="{454E57A1-A28D-2C9D-FA20-CE6D5D47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7B78E9-8C15-8A92-DB0F-3DDBE663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3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Stapf, Michelle</dc:creator>
  <cp:lastModifiedBy>Stapf, Michelle</cp:lastModifiedBy>
  <cp:revision>2</cp:revision>
  <dcterms:created xsi:type="dcterms:W3CDTF">2024-01-24T09:51:51Z</dcterms:created>
  <dcterms:modified xsi:type="dcterms:W3CDTF">2024-01-26T14:07:11Z</dcterms:modified>
</cp:coreProperties>
</file>