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56" r:id="rId3"/>
    <p:sldId id="264" r:id="rId4"/>
    <p:sldId id="258" r:id="rId5"/>
    <p:sldId id="263" r:id="rId6"/>
    <p:sldId id="265" r:id="rId7"/>
    <p:sldId id="266" r:id="rId8"/>
  </p:sldIdLst>
  <p:sldSz cx="12192000" cy="6858000"/>
  <p:notesSz cx="6858000" cy="9144000"/>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varScale="1">
        <p:scale>
          <a:sx n="70" d="100"/>
          <a:sy n="70" d="100"/>
        </p:scale>
        <p:origin x="444" y="6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5" d="100"/>
          <a:sy n="85" d="100"/>
        </p:scale>
        <p:origin x="-31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B965D01-5CF0-4AA9-8D0C-999E279106D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DE"/>
          </a:p>
        </p:txBody>
      </p:sp>
      <p:sp>
        <p:nvSpPr>
          <p:cNvPr id="3" name="Datumsplatzhalter 2">
            <a:extLst>
              <a:ext uri="{FF2B5EF4-FFF2-40B4-BE49-F238E27FC236}">
                <a16:creationId xmlns:a16="http://schemas.microsoft.com/office/drawing/2014/main" id="{FAD8460E-AE66-449F-81D5-A4A6A6C6A15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69CB6AA-4262-447D-99C2-65236592EDE5}" type="datetimeFigureOut">
              <a:rPr lang="de-DE"/>
              <a:pPr>
                <a:defRPr/>
              </a:pPr>
              <a:t>25.03.2024</a:t>
            </a:fld>
            <a:endParaRPr lang="de-DE"/>
          </a:p>
        </p:txBody>
      </p:sp>
      <p:sp>
        <p:nvSpPr>
          <p:cNvPr id="4" name="Folienbildplatzhalter 3">
            <a:extLst>
              <a:ext uri="{FF2B5EF4-FFF2-40B4-BE49-F238E27FC236}">
                <a16:creationId xmlns:a16="http://schemas.microsoft.com/office/drawing/2014/main" id="{EF11B6CD-5F0B-4E4F-9E44-3DC9CB8F0C62}"/>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a16="http://schemas.microsoft.com/office/drawing/2014/main" id="{0691176D-89B8-40BC-BD3B-DA716C5CBBB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0D59415F-99D9-44E7-A276-3A32810DE5C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DE"/>
          </a:p>
        </p:txBody>
      </p:sp>
      <p:sp>
        <p:nvSpPr>
          <p:cNvPr id="7" name="Foliennummernplatzhalter 6">
            <a:extLst>
              <a:ext uri="{FF2B5EF4-FFF2-40B4-BE49-F238E27FC236}">
                <a16:creationId xmlns:a16="http://schemas.microsoft.com/office/drawing/2014/main" id="{7829B3E0-D4DE-4D25-AC8A-22EAECD0AE4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5257DCE-37BF-453C-BEB5-AFBB4AB3628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a:extLst>
              <a:ext uri="{FF2B5EF4-FFF2-40B4-BE49-F238E27FC236}">
                <a16:creationId xmlns:a16="http://schemas.microsoft.com/office/drawing/2014/main" id="{2427236B-E628-4A8D-8858-5E4857124AB1}"/>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20E0FF6-BC57-4975-BEA3-8569F6B65EC1}" type="datetimeFigureOut">
              <a:rPr lang="de-DE"/>
              <a:pPr>
                <a:defRPr/>
              </a:pPr>
              <a:t>25.03.2024</a:t>
            </a:fld>
            <a:endParaRPr lang="de-DE"/>
          </a:p>
        </p:txBody>
      </p:sp>
      <p:sp>
        <p:nvSpPr>
          <p:cNvPr id="5" name="Fußzeilenplatzhalter 4">
            <a:extLst>
              <a:ext uri="{FF2B5EF4-FFF2-40B4-BE49-F238E27FC236}">
                <a16:creationId xmlns:a16="http://schemas.microsoft.com/office/drawing/2014/main" id="{213FE377-30D7-4DF1-B7EF-33587DBCC772}"/>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de-DE"/>
          </a:p>
        </p:txBody>
      </p:sp>
      <p:sp>
        <p:nvSpPr>
          <p:cNvPr id="6" name="Foliennummernplatzhalter 5">
            <a:extLst>
              <a:ext uri="{FF2B5EF4-FFF2-40B4-BE49-F238E27FC236}">
                <a16:creationId xmlns:a16="http://schemas.microsoft.com/office/drawing/2014/main" id="{39CF1C67-4CB4-46F7-9F8B-D4CD8D72D807}"/>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C2CBA2F9-F90A-405B-BD8E-9A184FFCE9C8}" type="slidenum">
              <a:rPr lang="de-DE" altLang="de-DE"/>
              <a:pPr>
                <a:defRPr/>
              </a:pPr>
              <a:t>‹Nr.›</a:t>
            </a:fld>
            <a:endParaRPr lang="de-DE" altLang="de-DE"/>
          </a:p>
        </p:txBody>
      </p:sp>
    </p:spTree>
    <p:extLst>
      <p:ext uri="{BB962C8B-B14F-4D97-AF65-F5344CB8AC3E}">
        <p14:creationId xmlns:p14="http://schemas.microsoft.com/office/powerpoint/2010/main" val="272913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609600" y="1600201"/>
            <a:ext cx="10972800" cy="4525963"/>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F44C087-151C-4697-AA1A-5C6B8AD5F335}"/>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03FA543-8D2C-4698-984A-E59958D1700F}" type="datetimeFigureOut">
              <a:rPr lang="de-DE"/>
              <a:pPr>
                <a:defRPr/>
              </a:pPr>
              <a:t>25.03.2024</a:t>
            </a:fld>
            <a:endParaRPr lang="de-DE"/>
          </a:p>
        </p:txBody>
      </p:sp>
      <p:sp>
        <p:nvSpPr>
          <p:cNvPr id="5" name="Fußzeilenplatzhalter 4">
            <a:extLst>
              <a:ext uri="{FF2B5EF4-FFF2-40B4-BE49-F238E27FC236}">
                <a16:creationId xmlns:a16="http://schemas.microsoft.com/office/drawing/2014/main" id="{B55E4249-4EF1-4C82-8867-CFDC4E120453}"/>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de-DE"/>
          </a:p>
        </p:txBody>
      </p:sp>
      <p:sp>
        <p:nvSpPr>
          <p:cNvPr id="6" name="Foliennummernplatzhalter 5">
            <a:extLst>
              <a:ext uri="{FF2B5EF4-FFF2-40B4-BE49-F238E27FC236}">
                <a16:creationId xmlns:a16="http://schemas.microsoft.com/office/drawing/2014/main" id="{F3EC0D95-CDEA-476D-8154-DB0E67579FA4}"/>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3B1EAC2C-AC3D-4D55-BC09-AAA9D56E7130}" type="slidenum">
              <a:rPr lang="de-DE" altLang="de-DE"/>
              <a:pPr>
                <a:defRPr/>
              </a:pPr>
              <a:t>‹Nr.›</a:t>
            </a:fld>
            <a:endParaRPr lang="de-DE" altLang="de-DE"/>
          </a:p>
        </p:txBody>
      </p:sp>
    </p:spTree>
    <p:extLst>
      <p:ext uri="{BB962C8B-B14F-4D97-AF65-F5344CB8AC3E}">
        <p14:creationId xmlns:p14="http://schemas.microsoft.com/office/powerpoint/2010/main" val="2521809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9562D50-6FD1-42F5-A5DC-E2C46A1E0D29}"/>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1859943-768B-4746-8AB9-5313A5E7DAF1}" type="datetimeFigureOut">
              <a:rPr lang="de-DE"/>
              <a:pPr>
                <a:defRPr/>
              </a:pPr>
              <a:t>25.03.2024</a:t>
            </a:fld>
            <a:endParaRPr lang="de-DE"/>
          </a:p>
        </p:txBody>
      </p:sp>
      <p:sp>
        <p:nvSpPr>
          <p:cNvPr id="5" name="Fußzeilenplatzhalter 4">
            <a:extLst>
              <a:ext uri="{FF2B5EF4-FFF2-40B4-BE49-F238E27FC236}">
                <a16:creationId xmlns:a16="http://schemas.microsoft.com/office/drawing/2014/main" id="{493FB810-619D-4CAB-9B78-862E478A88F8}"/>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de-DE"/>
          </a:p>
        </p:txBody>
      </p:sp>
      <p:sp>
        <p:nvSpPr>
          <p:cNvPr id="6" name="Foliennummernplatzhalter 5">
            <a:extLst>
              <a:ext uri="{FF2B5EF4-FFF2-40B4-BE49-F238E27FC236}">
                <a16:creationId xmlns:a16="http://schemas.microsoft.com/office/drawing/2014/main" id="{A5997AFA-A36C-4562-A6F0-656E57A8BD89}"/>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F9446295-7058-452A-9E6C-3D6E47345252}" type="slidenum">
              <a:rPr lang="de-DE" altLang="de-DE"/>
              <a:pPr>
                <a:defRPr/>
              </a:pPr>
              <a:t>‹Nr.›</a:t>
            </a:fld>
            <a:endParaRPr lang="de-DE" altLang="de-DE"/>
          </a:p>
        </p:txBody>
      </p:sp>
    </p:spTree>
    <p:extLst>
      <p:ext uri="{BB962C8B-B14F-4D97-AF65-F5344CB8AC3E}">
        <p14:creationId xmlns:p14="http://schemas.microsoft.com/office/powerpoint/2010/main" val="1821244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609600" y="1556792"/>
            <a:ext cx="10972800" cy="4569372"/>
          </a:xfrm>
          <a:prstGeom prst="rect">
            <a:avLst/>
          </a:prstGeom>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89331245-EBF4-444B-9B4D-A9727E2E3826}"/>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127F1609-FD01-4070-8DA2-DA15E906FDAF}" type="datetimeFigureOut">
              <a:rPr lang="de-DE"/>
              <a:pPr>
                <a:defRPr/>
              </a:pPr>
              <a:t>25.03.2024</a:t>
            </a:fld>
            <a:endParaRPr lang="de-DE"/>
          </a:p>
        </p:txBody>
      </p:sp>
      <p:sp>
        <p:nvSpPr>
          <p:cNvPr id="5" name="Fußzeilenplatzhalter 4">
            <a:extLst>
              <a:ext uri="{FF2B5EF4-FFF2-40B4-BE49-F238E27FC236}">
                <a16:creationId xmlns:a16="http://schemas.microsoft.com/office/drawing/2014/main" id="{02D9FF96-7954-41CA-A5DF-7B8DD02979F1}"/>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de-DE"/>
          </a:p>
        </p:txBody>
      </p:sp>
      <p:sp>
        <p:nvSpPr>
          <p:cNvPr id="6" name="Foliennummernplatzhalter 5">
            <a:extLst>
              <a:ext uri="{FF2B5EF4-FFF2-40B4-BE49-F238E27FC236}">
                <a16:creationId xmlns:a16="http://schemas.microsoft.com/office/drawing/2014/main" id="{EEFE9FA9-1428-483D-866E-D9E535E1E0F7}"/>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800D78E6-9BB0-4823-A8B2-599EA9F8AE27}" type="slidenum">
              <a:rPr lang="de-DE" altLang="de-DE"/>
              <a:pPr>
                <a:defRPr/>
              </a:pPr>
              <a:t>‹Nr.›</a:t>
            </a:fld>
            <a:endParaRPr lang="de-DE" altLang="de-DE"/>
          </a:p>
        </p:txBody>
      </p:sp>
    </p:spTree>
    <p:extLst>
      <p:ext uri="{BB962C8B-B14F-4D97-AF65-F5344CB8AC3E}">
        <p14:creationId xmlns:p14="http://schemas.microsoft.com/office/powerpoint/2010/main" val="343271519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a:extLst>
              <a:ext uri="{FF2B5EF4-FFF2-40B4-BE49-F238E27FC236}">
                <a16:creationId xmlns:a16="http://schemas.microsoft.com/office/drawing/2014/main" id="{B82CF2B0-359B-4BB6-B915-A5BCFDEEE463}"/>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B51BE8B-EA4D-4F7F-8966-0B79BBA874BC}" type="datetimeFigureOut">
              <a:rPr lang="de-DE"/>
              <a:pPr>
                <a:defRPr/>
              </a:pPr>
              <a:t>25.03.2024</a:t>
            </a:fld>
            <a:endParaRPr lang="de-DE"/>
          </a:p>
        </p:txBody>
      </p:sp>
      <p:sp>
        <p:nvSpPr>
          <p:cNvPr id="5" name="Fußzeilenplatzhalter 4">
            <a:extLst>
              <a:ext uri="{FF2B5EF4-FFF2-40B4-BE49-F238E27FC236}">
                <a16:creationId xmlns:a16="http://schemas.microsoft.com/office/drawing/2014/main" id="{729F07A0-DA0B-4DA0-8941-3EA906D8498A}"/>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de-DE"/>
          </a:p>
        </p:txBody>
      </p:sp>
      <p:sp>
        <p:nvSpPr>
          <p:cNvPr id="6" name="Foliennummernplatzhalter 5">
            <a:extLst>
              <a:ext uri="{FF2B5EF4-FFF2-40B4-BE49-F238E27FC236}">
                <a16:creationId xmlns:a16="http://schemas.microsoft.com/office/drawing/2014/main" id="{7BF4BDD0-0E76-4630-B605-A928238A49FF}"/>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F9897E1A-F84A-43A8-9FE7-BCC45F2D4F9B}" type="slidenum">
              <a:rPr lang="de-DE" altLang="de-DE"/>
              <a:pPr>
                <a:defRPr/>
              </a:pPr>
              <a:t>‹Nr.›</a:t>
            </a:fld>
            <a:endParaRPr lang="de-DE" altLang="de-DE"/>
          </a:p>
        </p:txBody>
      </p:sp>
    </p:spTree>
    <p:extLst>
      <p:ext uri="{BB962C8B-B14F-4D97-AF65-F5344CB8AC3E}">
        <p14:creationId xmlns:p14="http://schemas.microsoft.com/office/powerpoint/2010/main" val="1947734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B0F1FC9-08AE-4CB6-9B69-1B818C5612C7}"/>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220955FC-411A-44F5-A950-A04D437E3795}" type="datetimeFigureOut">
              <a:rPr lang="de-DE"/>
              <a:pPr>
                <a:defRPr/>
              </a:pPr>
              <a:t>25.03.2024</a:t>
            </a:fld>
            <a:endParaRPr lang="de-DE"/>
          </a:p>
        </p:txBody>
      </p:sp>
      <p:sp>
        <p:nvSpPr>
          <p:cNvPr id="6" name="Fußzeilenplatzhalter 5">
            <a:extLst>
              <a:ext uri="{FF2B5EF4-FFF2-40B4-BE49-F238E27FC236}">
                <a16:creationId xmlns:a16="http://schemas.microsoft.com/office/drawing/2014/main" id="{013B99C7-903D-4BEB-A56A-4FD879076011}"/>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de-DE"/>
          </a:p>
        </p:txBody>
      </p:sp>
      <p:sp>
        <p:nvSpPr>
          <p:cNvPr id="7" name="Foliennummernplatzhalter 6">
            <a:extLst>
              <a:ext uri="{FF2B5EF4-FFF2-40B4-BE49-F238E27FC236}">
                <a16:creationId xmlns:a16="http://schemas.microsoft.com/office/drawing/2014/main" id="{C66C1E38-B285-4740-AE26-251D46E43794}"/>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F82B7601-E72F-4563-8674-65A6D5FD0316}" type="slidenum">
              <a:rPr lang="de-DE" altLang="de-DE"/>
              <a:pPr>
                <a:defRPr/>
              </a:pPr>
              <a:t>‹Nr.›</a:t>
            </a:fld>
            <a:endParaRPr lang="de-DE" altLang="de-DE"/>
          </a:p>
        </p:txBody>
      </p:sp>
    </p:spTree>
    <p:extLst>
      <p:ext uri="{BB962C8B-B14F-4D97-AF65-F5344CB8AC3E}">
        <p14:creationId xmlns:p14="http://schemas.microsoft.com/office/powerpoint/2010/main" val="426108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46D40A03-5C80-4E6C-8442-BECF82ADA217}"/>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A6CF923-AF8F-422D-80BA-5ACBD8ABD13A}" type="datetimeFigureOut">
              <a:rPr lang="de-DE"/>
              <a:pPr>
                <a:defRPr/>
              </a:pPr>
              <a:t>25.03.2024</a:t>
            </a:fld>
            <a:endParaRPr lang="de-DE"/>
          </a:p>
        </p:txBody>
      </p:sp>
      <p:sp>
        <p:nvSpPr>
          <p:cNvPr id="8" name="Fußzeilenplatzhalter 7">
            <a:extLst>
              <a:ext uri="{FF2B5EF4-FFF2-40B4-BE49-F238E27FC236}">
                <a16:creationId xmlns:a16="http://schemas.microsoft.com/office/drawing/2014/main" id="{04875BD4-3D22-4F9E-A17B-C1C7507597AD}"/>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de-DE"/>
          </a:p>
        </p:txBody>
      </p:sp>
      <p:sp>
        <p:nvSpPr>
          <p:cNvPr id="9" name="Foliennummernplatzhalter 8">
            <a:extLst>
              <a:ext uri="{FF2B5EF4-FFF2-40B4-BE49-F238E27FC236}">
                <a16:creationId xmlns:a16="http://schemas.microsoft.com/office/drawing/2014/main" id="{D57203D0-3D0D-474B-BB02-E5A82DCCB27F}"/>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1DA71186-1227-4646-B2E7-46971AB2D308}" type="slidenum">
              <a:rPr lang="de-DE" altLang="de-DE"/>
              <a:pPr>
                <a:defRPr/>
              </a:pPr>
              <a:t>‹Nr.›</a:t>
            </a:fld>
            <a:endParaRPr lang="de-DE" altLang="de-DE"/>
          </a:p>
        </p:txBody>
      </p:sp>
    </p:spTree>
    <p:extLst>
      <p:ext uri="{BB962C8B-B14F-4D97-AF65-F5344CB8AC3E}">
        <p14:creationId xmlns:p14="http://schemas.microsoft.com/office/powerpoint/2010/main" val="3469360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de-DE"/>
              <a:t>Titelmasterformat durch Klicken bearbeiten</a:t>
            </a:r>
          </a:p>
        </p:txBody>
      </p:sp>
      <p:sp>
        <p:nvSpPr>
          <p:cNvPr id="3" name="Datumsplatzhalter 2">
            <a:extLst>
              <a:ext uri="{FF2B5EF4-FFF2-40B4-BE49-F238E27FC236}">
                <a16:creationId xmlns:a16="http://schemas.microsoft.com/office/drawing/2014/main" id="{F1EF426E-BD59-445A-8892-1E46DD6ED531}"/>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16D5280-DF1B-4060-AEC7-D3851B16551E}" type="datetimeFigureOut">
              <a:rPr lang="de-DE"/>
              <a:pPr>
                <a:defRPr/>
              </a:pPr>
              <a:t>25.03.2024</a:t>
            </a:fld>
            <a:endParaRPr lang="de-DE"/>
          </a:p>
        </p:txBody>
      </p:sp>
      <p:sp>
        <p:nvSpPr>
          <p:cNvPr id="4" name="Fußzeilenplatzhalter 3">
            <a:extLst>
              <a:ext uri="{FF2B5EF4-FFF2-40B4-BE49-F238E27FC236}">
                <a16:creationId xmlns:a16="http://schemas.microsoft.com/office/drawing/2014/main" id="{CB8D1253-0757-4C0E-A70B-0489C1D22AAD}"/>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de-DE"/>
          </a:p>
        </p:txBody>
      </p:sp>
      <p:sp>
        <p:nvSpPr>
          <p:cNvPr id="5" name="Foliennummernplatzhalter 4">
            <a:extLst>
              <a:ext uri="{FF2B5EF4-FFF2-40B4-BE49-F238E27FC236}">
                <a16:creationId xmlns:a16="http://schemas.microsoft.com/office/drawing/2014/main" id="{7FD698EE-794D-4F6B-96F5-C5EF5B702D2F}"/>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31D4FE83-3431-4903-9672-4E206860EF3E}" type="slidenum">
              <a:rPr lang="de-DE" altLang="de-DE"/>
              <a:pPr>
                <a:defRPr/>
              </a:pPr>
              <a:t>‹Nr.›</a:t>
            </a:fld>
            <a:endParaRPr lang="de-DE" altLang="de-DE"/>
          </a:p>
        </p:txBody>
      </p:sp>
    </p:spTree>
    <p:extLst>
      <p:ext uri="{BB962C8B-B14F-4D97-AF65-F5344CB8AC3E}">
        <p14:creationId xmlns:p14="http://schemas.microsoft.com/office/powerpoint/2010/main" val="755855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9DBFA1B-B7F1-420F-8302-7BDBB2F08DBA}"/>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620B4D11-2CEE-4F1A-B0BF-6F30C0B30FCE}" type="datetimeFigureOut">
              <a:rPr lang="de-DE"/>
              <a:pPr>
                <a:defRPr/>
              </a:pPr>
              <a:t>25.03.2024</a:t>
            </a:fld>
            <a:endParaRPr lang="de-DE"/>
          </a:p>
        </p:txBody>
      </p:sp>
      <p:sp>
        <p:nvSpPr>
          <p:cNvPr id="3" name="Fußzeilenplatzhalter 2">
            <a:extLst>
              <a:ext uri="{FF2B5EF4-FFF2-40B4-BE49-F238E27FC236}">
                <a16:creationId xmlns:a16="http://schemas.microsoft.com/office/drawing/2014/main" id="{FD4284B1-CA3B-4C51-B4B5-9067A2AD8BAB}"/>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de-DE"/>
          </a:p>
        </p:txBody>
      </p:sp>
      <p:sp>
        <p:nvSpPr>
          <p:cNvPr id="4" name="Foliennummernplatzhalter 3">
            <a:extLst>
              <a:ext uri="{FF2B5EF4-FFF2-40B4-BE49-F238E27FC236}">
                <a16:creationId xmlns:a16="http://schemas.microsoft.com/office/drawing/2014/main" id="{D7B3FBAB-732A-4F30-819C-8CA68465DD32}"/>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79EA3D58-586F-4FAD-8F72-DC45522E2FDD}" type="slidenum">
              <a:rPr lang="de-DE" altLang="de-DE"/>
              <a:pPr>
                <a:defRPr/>
              </a:pPr>
              <a:t>‹Nr.›</a:t>
            </a:fld>
            <a:endParaRPr lang="de-DE" altLang="de-DE"/>
          </a:p>
        </p:txBody>
      </p:sp>
    </p:spTree>
    <p:extLst>
      <p:ext uri="{BB962C8B-B14F-4D97-AF65-F5344CB8AC3E}">
        <p14:creationId xmlns:p14="http://schemas.microsoft.com/office/powerpoint/2010/main" val="214000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a:extLst>
              <a:ext uri="{FF2B5EF4-FFF2-40B4-BE49-F238E27FC236}">
                <a16:creationId xmlns:a16="http://schemas.microsoft.com/office/drawing/2014/main" id="{E2F27CC4-4FCC-4B5F-8CB0-95419C827CBF}"/>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C5A9E8BF-97E5-4CB0-A5AE-DAD422966415}" type="datetimeFigureOut">
              <a:rPr lang="de-DE"/>
              <a:pPr>
                <a:defRPr/>
              </a:pPr>
              <a:t>25.03.2024</a:t>
            </a:fld>
            <a:endParaRPr lang="de-DE"/>
          </a:p>
        </p:txBody>
      </p:sp>
      <p:sp>
        <p:nvSpPr>
          <p:cNvPr id="6" name="Fußzeilenplatzhalter 5">
            <a:extLst>
              <a:ext uri="{FF2B5EF4-FFF2-40B4-BE49-F238E27FC236}">
                <a16:creationId xmlns:a16="http://schemas.microsoft.com/office/drawing/2014/main" id="{7EC546FE-1082-4AE9-B068-F93EAFC8BB14}"/>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de-DE"/>
          </a:p>
        </p:txBody>
      </p:sp>
      <p:sp>
        <p:nvSpPr>
          <p:cNvPr id="7" name="Foliennummernplatzhalter 6">
            <a:extLst>
              <a:ext uri="{FF2B5EF4-FFF2-40B4-BE49-F238E27FC236}">
                <a16:creationId xmlns:a16="http://schemas.microsoft.com/office/drawing/2014/main" id="{6184E24A-8195-488F-8C7D-BB69431D50D2}"/>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A579C4F7-9306-4B0E-A843-2A11F57A1C3E}" type="slidenum">
              <a:rPr lang="de-DE" altLang="de-DE"/>
              <a:pPr>
                <a:defRPr/>
              </a:pPr>
              <a:t>‹Nr.›</a:t>
            </a:fld>
            <a:endParaRPr lang="de-DE" altLang="de-DE"/>
          </a:p>
        </p:txBody>
      </p:sp>
    </p:spTree>
    <p:extLst>
      <p:ext uri="{BB962C8B-B14F-4D97-AF65-F5344CB8AC3E}">
        <p14:creationId xmlns:p14="http://schemas.microsoft.com/office/powerpoint/2010/main" val="1583954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a:extLst>
              <a:ext uri="{FF2B5EF4-FFF2-40B4-BE49-F238E27FC236}">
                <a16:creationId xmlns:a16="http://schemas.microsoft.com/office/drawing/2014/main" id="{99A84D56-9120-4B72-B9F8-F701E32AD854}"/>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FCD77CE-6BB6-4FC4-BA94-6446D2A3018E}" type="datetimeFigureOut">
              <a:rPr lang="de-DE"/>
              <a:pPr>
                <a:defRPr/>
              </a:pPr>
              <a:t>25.03.2024</a:t>
            </a:fld>
            <a:endParaRPr lang="de-DE"/>
          </a:p>
        </p:txBody>
      </p:sp>
      <p:sp>
        <p:nvSpPr>
          <p:cNvPr id="6" name="Fußzeilenplatzhalter 5">
            <a:extLst>
              <a:ext uri="{FF2B5EF4-FFF2-40B4-BE49-F238E27FC236}">
                <a16:creationId xmlns:a16="http://schemas.microsoft.com/office/drawing/2014/main" id="{A958D8D2-7855-4501-9C71-9A851E3D7EDC}"/>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de-DE"/>
          </a:p>
        </p:txBody>
      </p:sp>
      <p:sp>
        <p:nvSpPr>
          <p:cNvPr id="7" name="Foliennummernplatzhalter 6">
            <a:extLst>
              <a:ext uri="{FF2B5EF4-FFF2-40B4-BE49-F238E27FC236}">
                <a16:creationId xmlns:a16="http://schemas.microsoft.com/office/drawing/2014/main" id="{D142FE8C-1456-4AB8-A642-C2798DBBD844}"/>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2C225BF4-27AD-4370-BB87-B466CF4CB2E6}" type="slidenum">
              <a:rPr lang="de-DE" altLang="de-DE"/>
              <a:pPr>
                <a:defRPr/>
              </a:pPr>
              <a:t>‹Nr.›</a:t>
            </a:fld>
            <a:endParaRPr lang="de-DE" altLang="de-DE"/>
          </a:p>
        </p:txBody>
      </p:sp>
    </p:spTree>
    <p:extLst>
      <p:ext uri="{BB962C8B-B14F-4D97-AF65-F5344CB8AC3E}">
        <p14:creationId xmlns:p14="http://schemas.microsoft.com/office/powerpoint/2010/main" val="183431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C10CAECF-29F7-49B1-9F31-8AD618A0DA3E}"/>
              </a:ext>
            </a:extLst>
          </p:cNvPr>
          <p:cNvSpPr/>
          <p:nvPr userDrawn="1"/>
        </p:nvSpPr>
        <p:spPr>
          <a:xfrm>
            <a:off x="0" y="6669088"/>
            <a:ext cx="12192000" cy="188912"/>
          </a:xfrm>
          <a:prstGeom prst="rect">
            <a:avLst/>
          </a:prstGeom>
          <a:solidFill>
            <a:srgbClr val="0050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DE"/>
          </a:p>
        </p:txBody>
      </p:sp>
      <p:pic>
        <p:nvPicPr>
          <p:cNvPr id="2" name="Grafik 1" descr="Ein Bild, das Text, Schrift, Grafiken, Screenshot enthält.&#10;&#10;Automatisch generierte Beschreibung">
            <a:extLst>
              <a:ext uri="{FF2B5EF4-FFF2-40B4-BE49-F238E27FC236}">
                <a16:creationId xmlns:a16="http://schemas.microsoft.com/office/drawing/2014/main" id="{560F25DF-D5E5-A489-0AF5-884DE77558A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688288" y="70627"/>
            <a:ext cx="3437279" cy="1126125"/>
          </a:xfrm>
          <a:prstGeom prst="rect">
            <a:avLst/>
          </a:prstGeom>
        </p:spPr>
      </p:pic>
    </p:spTree>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 id="2147484269" r:id="rId5"/>
    <p:sldLayoutId id="2147484270" r:id="rId6"/>
    <p:sldLayoutId id="2147484271" r:id="rId7"/>
    <p:sldLayoutId id="2147484272" r:id="rId8"/>
    <p:sldLayoutId id="2147484273" r:id="rId9"/>
    <p:sldLayoutId id="2147484274" r:id="rId10"/>
    <p:sldLayoutId id="214748427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AFBCED1-EDDB-46E8-8357-3F52FEDFF5F6}"/>
              </a:ext>
            </a:extLst>
          </p:cNvPr>
          <p:cNvSpPr>
            <a:spLocks noGrp="1"/>
          </p:cNvSpPr>
          <p:nvPr>
            <p:ph idx="1"/>
          </p:nvPr>
        </p:nvSpPr>
        <p:spPr>
          <a:xfrm>
            <a:off x="334963" y="1700213"/>
            <a:ext cx="11522075" cy="4968875"/>
          </a:xfrm>
        </p:spPr>
        <p:txBody>
          <a:bodyPr/>
          <a:lstStyle/>
          <a:p>
            <a:pPr marL="0" indent="0" eaLnBrk="1" fontAlgn="auto" hangingPunct="1">
              <a:spcAft>
                <a:spcPts val="0"/>
              </a:spcAft>
              <a:buFont typeface="Arial" panose="020B0604020202020204" pitchFamily="34" charset="0"/>
              <a:buNone/>
              <a:defRPr/>
            </a:pPr>
            <a:r>
              <a:rPr lang="de-DE" sz="1050" dirty="0">
                <a:latin typeface="Arial" pitchFamily="34" charset="0"/>
                <a:cs typeface="Arial" pitchFamily="34" charset="0"/>
              </a:rPr>
              <a:t>Um eine größtenteils einheitliche Gestaltung zu gewährleisten, stellen wir Ihnen eine Vorlage zur Verfügung, die standardisierte Folien enthält. </a:t>
            </a:r>
          </a:p>
          <a:p>
            <a:pPr marL="0" indent="0" eaLnBrk="1" fontAlgn="auto" hangingPunct="1">
              <a:spcAft>
                <a:spcPts val="0"/>
              </a:spcAft>
              <a:buFont typeface="Arial" panose="020B0604020202020204" pitchFamily="34" charset="0"/>
              <a:buNone/>
              <a:defRPr/>
            </a:pPr>
            <a:endParaRPr lang="de-DE" sz="1050" dirty="0">
              <a:latin typeface="Arial" pitchFamily="34" charset="0"/>
              <a:cs typeface="Arial" pitchFamily="34" charset="0"/>
            </a:endParaRPr>
          </a:p>
          <a:p>
            <a:pPr eaLnBrk="1" fontAlgn="auto" hangingPunct="1">
              <a:spcAft>
                <a:spcPts val="0"/>
              </a:spcAft>
              <a:buFont typeface="Arial" panose="020B0604020202020204" pitchFamily="34" charset="0"/>
              <a:buNone/>
              <a:defRPr/>
            </a:pPr>
            <a:r>
              <a:rPr lang="de-DE" sz="1050" b="1" dirty="0">
                <a:latin typeface="Arial" pitchFamily="34" charset="0"/>
                <a:cs typeface="Arial" pitchFamily="34" charset="0"/>
              </a:rPr>
              <a:t>Titelfolie:</a:t>
            </a:r>
          </a:p>
          <a:p>
            <a:pPr marL="0" indent="0" eaLnBrk="1" fontAlgn="auto" hangingPunct="1">
              <a:spcAft>
                <a:spcPts val="0"/>
              </a:spcAft>
              <a:buFont typeface="Arial" panose="020B0604020202020204" pitchFamily="34" charset="0"/>
              <a:buNone/>
              <a:defRPr/>
            </a:pPr>
            <a:r>
              <a:rPr lang="de-DE" sz="1050" dirty="0">
                <a:latin typeface="Arial" pitchFamily="34" charset="0"/>
                <a:cs typeface="Arial" pitchFamily="34" charset="0"/>
              </a:rPr>
              <a:t>Auf der Titelfolie muss Ihr Thema, Ihr Name und die Stadt, in der Sie tätig sind, eingetragen werden. </a:t>
            </a:r>
          </a:p>
          <a:p>
            <a:pPr marL="0" indent="0" eaLnBrk="1" fontAlgn="auto" hangingPunct="1">
              <a:spcAft>
                <a:spcPts val="0"/>
              </a:spcAft>
              <a:buFont typeface="Arial" panose="020B0604020202020204" pitchFamily="34" charset="0"/>
              <a:buNone/>
              <a:defRPr/>
            </a:pPr>
            <a:endParaRPr lang="de-DE" sz="1050" dirty="0">
              <a:latin typeface="Arial" pitchFamily="34" charset="0"/>
              <a:cs typeface="Arial" pitchFamily="34" charset="0"/>
            </a:endParaRPr>
          </a:p>
          <a:p>
            <a:pPr marL="0" indent="0" eaLnBrk="1" fontAlgn="auto" hangingPunct="1">
              <a:spcAft>
                <a:spcPts val="0"/>
              </a:spcAft>
              <a:buFont typeface="Arial" panose="020B0604020202020204" pitchFamily="34" charset="0"/>
              <a:buNone/>
              <a:defRPr/>
            </a:pPr>
            <a:r>
              <a:rPr lang="de-DE" sz="1050" b="1" dirty="0">
                <a:latin typeface="Arial" pitchFamily="34" charset="0"/>
                <a:cs typeface="Arial" pitchFamily="34" charset="0"/>
              </a:rPr>
              <a:t>Offenlegung von Interessenskonflikten: </a:t>
            </a:r>
          </a:p>
          <a:p>
            <a:pPr marL="0" indent="0" eaLnBrk="1" fontAlgn="auto" hangingPunct="1">
              <a:spcAft>
                <a:spcPts val="0"/>
              </a:spcAft>
              <a:buFont typeface="Arial" panose="020B0604020202020204" pitchFamily="34" charset="0"/>
              <a:buNone/>
              <a:defRPr/>
            </a:pPr>
            <a:r>
              <a:rPr lang="de-DE" sz="1050" dirty="0">
                <a:latin typeface="Arial" pitchFamily="34" charset="0"/>
                <a:cs typeface="Arial" pitchFamily="34" charset="0"/>
              </a:rPr>
              <a:t>Die Inhalte des wissenschaftlichen Programms sind produkt- und/oder dienstleistungsneutral gestaltet. Auf der zweiten Folie muss deshalb eine entsprechende Offenlegung veröffentlicht werden.</a:t>
            </a:r>
          </a:p>
          <a:p>
            <a:pPr eaLnBrk="1" fontAlgn="auto" hangingPunct="1">
              <a:spcAft>
                <a:spcPts val="0"/>
              </a:spcAft>
              <a:buFont typeface="Arial" panose="020B0604020202020204" pitchFamily="34" charset="0"/>
              <a:buNone/>
              <a:defRPr/>
            </a:pPr>
            <a:endParaRPr lang="de-DE" sz="1050" b="1" dirty="0">
              <a:latin typeface="Arial" pitchFamily="34" charset="0"/>
              <a:cs typeface="Arial" pitchFamily="34" charset="0"/>
            </a:endParaRPr>
          </a:p>
          <a:p>
            <a:pPr eaLnBrk="1" fontAlgn="auto" hangingPunct="1">
              <a:spcAft>
                <a:spcPts val="0"/>
              </a:spcAft>
              <a:buFont typeface="Arial" panose="020B0604020202020204" pitchFamily="34" charset="0"/>
              <a:buNone/>
              <a:defRPr/>
            </a:pPr>
            <a:r>
              <a:rPr lang="de-DE" sz="1050" b="1" dirty="0">
                <a:latin typeface="Arial" pitchFamily="34" charset="0"/>
                <a:cs typeface="Arial" pitchFamily="34" charset="0"/>
              </a:rPr>
              <a:t>Titelfolie zu einzelnen Unterthemen:</a:t>
            </a:r>
          </a:p>
          <a:p>
            <a:pPr marL="0" indent="0" eaLnBrk="1" fontAlgn="auto" hangingPunct="1">
              <a:spcAft>
                <a:spcPts val="0"/>
              </a:spcAft>
              <a:buFont typeface="Arial" panose="020B0604020202020204" pitchFamily="34" charset="0"/>
              <a:buNone/>
              <a:defRPr/>
            </a:pPr>
            <a:r>
              <a:rPr lang="de-DE" sz="1050" dirty="0">
                <a:latin typeface="Arial" pitchFamily="34" charset="0"/>
                <a:cs typeface="Arial" pitchFamily="34" charset="0"/>
              </a:rPr>
              <a:t>Bei bedarf können Sie Unterthementitel in Ihrem Vortrag mit einer solchen Titelfolie einleiten. </a:t>
            </a:r>
          </a:p>
          <a:p>
            <a:pPr marL="0" indent="0" eaLnBrk="1" fontAlgn="auto" hangingPunct="1">
              <a:spcAft>
                <a:spcPts val="0"/>
              </a:spcAft>
              <a:buFont typeface="Arial" panose="020B0604020202020204" pitchFamily="34" charset="0"/>
              <a:buNone/>
              <a:defRPr/>
            </a:pPr>
            <a:endParaRPr lang="de-DE" sz="1050" b="1" dirty="0">
              <a:latin typeface="Arial" pitchFamily="34" charset="0"/>
              <a:cs typeface="Arial" pitchFamily="34" charset="0"/>
            </a:endParaRPr>
          </a:p>
          <a:p>
            <a:pPr eaLnBrk="1" fontAlgn="auto" hangingPunct="1">
              <a:spcAft>
                <a:spcPts val="0"/>
              </a:spcAft>
              <a:buFont typeface="Arial" panose="020B0604020202020204" pitchFamily="34" charset="0"/>
              <a:buNone/>
              <a:defRPr/>
            </a:pPr>
            <a:r>
              <a:rPr lang="de-DE" sz="1050" b="1" dirty="0">
                <a:latin typeface="Arial" pitchFamily="34" charset="0"/>
                <a:cs typeface="Arial" pitchFamily="34" charset="0"/>
              </a:rPr>
              <a:t>Standardtextfolie:</a:t>
            </a:r>
          </a:p>
          <a:p>
            <a:pPr marL="0" indent="0" eaLnBrk="1" fontAlgn="auto" hangingPunct="1">
              <a:spcAft>
                <a:spcPts val="0"/>
              </a:spcAft>
              <a:buFont typeface="Arial" panose="020B0604020202020204" pitchFamily="34" charset="0"/>
              <a:buNone/>
              <a:defRPr/>
            </a:pPr>
            <a:r>
              <a:rPr lang="de-DE" sz="1050" dirty="0">
                <a:latin typeface="Arial" pitchFamily="34" charset="0"/>
                <a:cs typeface="Arial" pitchFamily="34" charset="0"/>
              </a:rPr>
              <a:t>Die Standardtextfolie ist die Folie, die Sie für reinen Text aber auch für Abbildungen und Tabellen benutzen sollten. Auf dieser Folie ist ein Bereich für den Titel vorgesehen. Der Folientitel kann thematischen Inhalts oder aber gleich dem Titel der hier behandelten Literaturstelle sein. </a:t>
            </a:r>
          </a:p>
          <a:p>
            <a:pPr marL="0" indent="0" eaLnBrk="1" fontAlgn="auto" hangingPunct="1">
              <a:spcAft>
                <a:spcPts val="0"/>
              </a:spcAft>
              <a:buFont typeface="Arial" panose="020B0604020202020204" pitchFamily="34" charset="0"/>
              <a:buNone/>
              <a:defRPr/>
            </a:pPr>
            <a:br>
              <a:rPr lang="de-DE" sz="1050" dirty="0">
                <a:latin typeface="Arial" pitchFamily="34" charset="0"/>
                <a:cs typeface="Arial" pitchFamily="34" charset="0"/>
              </a:rPr>
            </a:br>
            <a:r>
              <a:rPr lang="de-DE" sz="1050" b="1" dirty="0">
                <a:latin typeface="Arial" pitchFamily="34" charset="0"/>
                <a:cs typeface="Arial" pitchFamily="34" charset="0"/>
              </a:rPr>
              <a:t>Abbildungen und Tabellen</a:t>
            </a:r>
          </a:p>
          <a:p>
            <a:pPr marL="0" indent="0" eaLnBrk="1" fontAlgn="auto" hangingPunct="1">
              <a:spcAft>
                <a:spcPts val="0"/>
              </a:spcAft>
              <a:buFont typeface="Arial" panose="020B0604020202020204" pitchFamily="34" charset="0"/>
              <a:buNone/>
              <a:defRPr/>
            </a:pPr>
            <a:r>
              <a:rPr lang="de-DE" sz="1050" dirty="0">
                <a:latin typeface="Arial" pitchFamily="34" charset="0"/>
                <a:cs typeface="Arial" pitchFamily="34" charset="0"/>
              </a:rPr>
              <a:t>Abbildungen werden normalerweise in den Textbereich der Standardtextfolie eingefügt. Wenn Sie eine Abbildung sehr groß zeigen wollen, kann auch der Titelbereich mitbenutzt werden. Bitte bedenken Sie auch bei Abbildungen und Tabellen, dass diese nicht zu klein und auf keinen Fall zu zahlreich auf einer Folie sein sollen. Die Quellenangabe muss aus Copyright-Gründen vollständig sein (</a:t>
            </a:r>
            <a:r>
              <a:rPr lang="de-DE" sz="1050" i="1" dirty="0">
                <a:latin typeface="Arial" pitchFamily="34" charset="0"/>
                <a:cs typeface="Arial" pitchFamily="34" charset="0"/>
              </a:rPr>
              <a:t>Autoren, Journal, Jahr, Ausgabe, Seitenzahlen) </a:t>
            </a:r>
            <a:r>
              <a:rPr lang="de-DE" sz="1050" dirty="0">
                <a:latin typeface="Arial" pitchFamily="34" charset="0"/>
                <a:cs typeface="Arial" pitchFamily="34" charset="0"/>
              </a:rPr>
              <a:t>und in unmittelbarer Nähe der Abbildung stehen. </a:t>
            </a:r>
            <a:br>
              <a:rPr lang="de-DE" sz="1050" i="1" dirty="0">
                <a:latin typeface="Arial" pitchFamily="34" charset="0"/>
                <a:cs typeface="Arial" pitchFamily="34" charset="0"/>
              </a:rPr>
            </a:br>
            <a:endParaRPr lang="de-DE" sz="1050" i="1" dirty="0">
              <a:latin typeface="Arial" pitchFamily="34" charset="0"/>
              <a:cs typeface="Arial" pitchFamily="34" charset="0"/>
            </a:endParaRPr>
          </a:p>
        </p:txBody>
      </p:sp>
      <p:sp>
        <p:nvSpPr>
          <p:cNvPr id="14339" name="Rechteck 3">
            <a:extLst>
              <a:ext uri="{FF2B5EF4-FFF2-40B4-BE49-F238E27FC236}">
                <a16:creationId xmlns:a16="http://schemas.microsoft.com/office/drawing/2014/main" id="{AF8CE6B7-E7FE-4CC6-BC3C-DCC9F01A2EBA}"/>
              </a:ext>
            </a:extLst>
          </p:cNvPr>
          <p:cNvSpPr>
            <a:spLocks noChangeArrowheads="1"/>
          </p:cNvSpPr>
          <p:nvPr/>
        </p:nvSpPr>
        <p:spPr bwMode="auto">
          <a:xfrm>
            <a:off x="1992313" y="1258888"/>
            <a:ext cx="8135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de-DE" altLang="de-DE" b="1"/>
              <a:t>Erläuterung - Formatierung der Vorträge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feld 5">
            <a:extLst>
              <a:ext uri="{FF2B5EF4-FFF2-40B4-BE49-F238E27FC236}">
                <a16:creationId xmlns:a16="http://schemas.microsoft.com/office/drawing/2014/main" id="{4A6AE497-423A-43C3-AD0B-136F69CE00FC}"/>
              </a:ext>
            </a:extLst>
          </p:cNvPr>
          <p:cNvSpPr txBox="1">
            <a:spLocks noChangeArrowheads="1"/>
          </p:cNvSpPr>
          <p:nvPr/>
        </p:nvSpPr>
        <p:spPr bwMode="auto">
          <a:xfrm>
            <a:off x="1524000" y="2564904"/>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de-DE" altLang="de-DE" sz="3600" b="1"/>
              <a:t>Titel</a:t>
            </a:r>
          </a:p>
          <a:p>
            <a:pPr algn="ctr" eaLnBrk="1" hangingPunct="1"/>
            <a:r>
              <a:rPr lang="de-DE" altLang="de-DE" sz="2400"/>
              <a:t>Titel Vorname Nachname, Stadt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Untertitel 3">
            <a:extLst>
              <a:ext uri="{FF2B5EF4-FFF2-40B4-BE49-F238E27FC236}">
                <a16:creationId xmlns:a16="http://schemas.microsoft.com/office/drawing/2014/main" id="{6EFF57B1-814E-4E56-A6CB-F2C083CEEFEF}"/>
              </a:ext>
            </a:extLst>
          </p:cNvPr>
          <p:cNvSpPr>
            <a:spLocks noGrp="1"/>
          </p:cNvSpPr>
          <p:nvPr>
            <p:ph type="subTitle" idx="1"/>
          </p:nvPr>
        </p:nvSpPr>
        <p:spPr bwMode="auto">
          <a:xfrm>
            <a:off x="334963" y="1484313"/>
            <a:ext cx="11522075" cy="4968875"/>
          </a:xfrm>
        </p:spPr>
        <p:txBody>
          <a:bodyPr vert="horz" wrap="square" lIns="91440" tIns="45720" rIns="91440" bIns="45720" numCol="1" anchor="t" anchorCtr="0" compatLnSpc="1">
            <a:prstTxWarp prst="textNoShape">
              <a:avLst/>
            </a:prstTxWarp>
          </a:bodyPr>
          <a:lstStyle/>
          <a:p>
            <a:pPr>
              <a:defRPr/>
            </a:pPr>
            <a:r>
              <a:rPr lang="de-DE" altLang="de-DE" sz="2800" b="1" u="sng" dirty="0">
                <a:solidFill>
                  <a:schemeClr val="tx1"/>
                </a:solidFill>
                <a:latin typeface="Arial" panose="020B0604020202020204" pitchFamily="34" charset="0"/>
                <a:cs typeface="Arial" panose="020B0604020202020204" pitchFamily="34" charset="0"/>
              </a:rPr>
              <a:t>Offenlegung von Interessenskonflikten</a:t>
            </a:r>
          </a:p>
          <a:p>
            <a:pPr marL="342900" indent="-342900" algn="l">
              <a:lnSpc>
                <a:spcPct val="120000"/>
              </a:lnSpc>
              <a:buFont typeface="Arial" panose="020B0604020202020204" pitchFamily="34" charset="0"/>
              <a:buChar char="•"/>
              <a:defRPr/>
            </a:pPr>
            <a:endParaRPr lang="de-DE" sz="2400" dirty="0">
              <a:latin typeface="Arial" panose="020B0604020202020204" pitchFamily="34" charset="0"/>
              <a:cs typeface="Arial" panose="020B0604020202020204" pitchFamily="34" charset="0"/>
            </a:endParaRPr>
          </a:p>
          <a:p>
            <a:pPr marL="342900" indent="-342900" algn="l">
              <a:lnSpc>
                <a:spcPct val="120000"/>
              </a:lnSpc>
              <a:buFont typeface="Arial" panose="020B0604020202020204" pitchFamily="34" charset="0"/>
              <a:buChar char="•"/>
              <a:defRPr/>
            </a:pPr>
            <a:r>
              <a:rPr lang="de-DE" sz="2400" dirty="0">
                <a:solidFill>
                  <a:schemeClr val="tx1"/>
                </a:solidFill>
                <a:latin typeface="Arial" panose="020B0604020202020204" pitchFamily="34" charset="0"/>
                <a:cs typeface="Arial" panose="020B0604020202020204" pitchFamily="34" charset="0"/>
              </a:rPr>
              <a:t>Wir bitten Sie hier einen Hinweis über Dienstleistungs- und Produktneutralität sowie bestehende Interessenskonflikte aufzunehmen</a:t>
            </a:r>
          </a:p>
          <a:p>
            <a:pPr>
              <a:defRPr/>
            </a:pPr>
            <a:endParaRPr lang="de-DE" altLang="de-DE" sz="2400" dirty="0">
              <a:solidFill>
                <a:schemeClr val="tx1"/>
              </a:solidFill>
            </a:endParaRPr>
          </a:p>
          <a:p>
            <a:pPr>
              <a:defRPr/>
            </a:pPr>
            <a:r>
              <a:rPr lang="de-DE" altLang="de-DE" sz="2400" dirty="0">
                <a:solidFill>
                  <a:schemeClr val="tx1"/>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feld 5">
            <a:extLst>
              <a:ext uri="{FF2B5EF4-FFF2-40B4-BE49-F238E27FC236}">
                <a16:creationId xmlns:a16="http://schemas.microsoft.com/office/drawing/2014/main" id="{60DFEEE6-C409-4C6F-88A1-549C69B5C386}"/>
              </a:ext>
            </a:extLst>
          </p:cNvPr>
          <p:cNvSpPr txBox="1">
            <a:spLocks noChangeArrowheads="1"/>
          </p:cNvSpPr>
          <p:nvPr/>
        </p:nvSpPr>
        <p:spPr bwMode="auto">
          <a:xfrm>
            <a:off x="1524000" y="2924175"/>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de-DE" altLang="de-DE" sz="3600"/>
              <a:t>Unterthementitel</a:t>
            </a:r>
            <a:br>
              <a:rPr lang="de-DE" altLang="de-DE" sz="3600"/>
            </a:br>
            <a:endParaRPr lang="de-DE" altLang="de-DE" sz="3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2">
            <a:extLst>
              <a:ext uri="{FF2B5EF4-FFF2-40B4-BE49-F238E27FC236}">
                <a16:creationId xmlns:a16="http://schemas.microsoft.com/office/drawing/2014/main" id="{6B6D3D90-AA54-42F3-896F-C5CEF96E2E48}"/>
              </a:ext>
            </a:extLst>
          </p:cNvPr>
          <p:cNvSpPr txBox="1">
            <a:spLocks noChangeArrowheads="1"/>
          </p:cNvSpPr>
          <p:nvPr/>
        </p:nvSpPr>
        <p:spPr bwMode="auto">
          <a:xfrm>
            <a:off x="334963" y="1125538"/>
            <a:ext cx="11161712"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pPr>
            <a:r>
              <a:rPr lang="de-DE" altLang="de-DE" sz="3600"/>
              <a:t>Titel in Schriftgröße 36</a:t>
            </a:r>
          </a:p>
        </p:txBody>
      </p:sp>
      <p:sp>
        <p:nvSpPr>
          <p:cNvPr id="18435" name="Inhaltsplatzhalter 2">
            <a:extLst>
              <a:ext uri="{FF2B5EF4-FFF2-40B4-BE49-F238E27FC236}">
                <a16:creationId xmlns:a16="http://schemas.microsoft.com/office/drawing/2014/main" id="{4DA206B0-ED05-4E3D-AFDF-DE687AEF63DD}"/>
              </a:ext>
            </a:extLst>
          </p:cNvPr>
          <p:cNvSpPr txBox="1">
            <a:spLocks noChangeArrowheads="1"/>
          </p:cNvSpPr>
          <p:nvPr/>
        </p:nvSpPr>
        <p:spPr bwMode="auto">
          <a:xfrm>
            <a:off x="334963" y="2492375"/>
            <a:ext cx="11161712"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20000"/>
              </a:lnSpc>
              <a:spcBef>
                <a:spcPct val="20000"/>
              </a:spcBef>
              <a:buFont typeface="Arial" panose="020B0604020202020204" pitchFamily="34" charset="0"/>
              <a:buChar char="•"/>
            </a:pPr>
            <a:r>
              <a:rPr lang="de-DE" altLang="de-DE" sz="3200"/>
              <a:t>Hauptpunkt in Schriftgröße 32</a:t>
            </a:r>
          </a:p>
          <a:p>
            <a:pPr lvl="1" eaLnBrk="1" hangingPunct="1">
              <a:lnSpc>
                <a:spcPct val="120000"/>
              </a:lnSpc>
              <a:spcBef>
                <a:spcPts val="500"/>
              </a:spcBef>
              <a:buFontTx/>
              <a:buChar char="-"/>
            </a:pPr>
            <a:r>
              <a:rPr lang="de-DE" altLang="de-DE" sz="2800"/>
              <a:t>Unterpunkt in Schriftgröße 28</a:t>
            </a:r>
          </a:p>
          <a:p>
            <a:pPr lvl="1" eaLnBrk="1" hangingPunct="1">
              <a:lnSpc>
                <a:spcPct val="120000"/>
              </a:lnSpc>
              <a:spcBef>
                <a:spcPts val="500"/>
              </a:spcBef>
              <a:buFontTx/>
              <a:buChar char="-"/>
            </a:pPr>
            <a:r>
              <a:rPr lang="de-DE" altLang="de-DE" sz="280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platzhalter 2">
            <a:extLst>
              <a:ext uri="{FF2B5EF4-FFF2-40B4-BE49-F238E27FC236}">
                <a16:creationId xmlns:a16="http://schemas.microsoft.com/office/drawing/2014/main" id="{3B6FE9DF-E4C6-4E1A-8C2D-AFE805ACD319}"/>
              </a:ext>
            </a:extLst>
          </p:cNvPr>
          <p:cNvSpPr txBox="1">
            <a:spLocks noChangeArrowheads="1"/>
          </p:cNvSpPr>
          <p:nvPr/>
        </p:nvSpPr>
        <p:spPr bwMode="auto">
          <a:xfrm>
            <a:off x="334963" y="1125538"/>
            <a:ext cx="11161712"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pPr>
            <a:r>
              <a:rPr lang="de-DE" altLang="de-DE" sz="3600"/>
              <a:t>Titel in Schriftgröße 36</a:t>
            </a:r>
          </a:p>
        </p:txBody>
      </p:sp>
      <p:sp>
        <p:nvSpPr>
          <p:cNvPr id="19459" name="Inhaltsplatzhalter 2">
            <a:extLst>
              <a:ext uri="{FF2B5EF4-FFF2-40B4-BE49-F238E27FC236}">
                <a16:creationId xmlns:a16="http://schemas.microsoft.com/office/drawing/2014/main" id="{506F5207-ABA5-415F-BFB5-F57B8F711BF5}"/>
              </a:ext>
            </a:extLst>
          </p:cNvPr>
          <p:cNvSpPr txBox="1">
            <a:spLocks noChangeArrowheads="1"/>
          </p:cNvSpPr>
          <p:nvPr/>
        </p:nvSpPr>
        <p:spPr bwMode="auto">
          <a:xfrm>
            <a:off x="334963" y="2492375"/>
            <a:ext cx="11161712"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20000"/>
              </a:lnSpc>
              <a:spcBef>
                <a:spcPct val="20000"/>
              </a:spcBef>
              <a:buFont typeface="Arial" panose="020B0604020202020204" pitchFamily="34" charset="0"/>
              <a:buChar char="•"/>
            </a:pPr>
            <a:r>
              <a:rPr lang="de-DE" altLang="de-DE" sz="3200"/>
              <a:t>Hauptpunkt in Schriftgröße 32</a:t>
            </a:r>
          </a:p>
          <a:p>
            <a:pPr lvl="1" eaLnBrk="1" hangingPunct="1">
              <a:lnSpc>
                <a:spcPct val="120000"/>
              </a:lnSpc>
              <a:spcBef>
                <a:spcPts val="500"/>
              </a:spcBef>
              <a:buFontTx/>
              <a:buChar char="-"/>
            </a:pPr>
            <a:r>
              <a:rPr lang="de-DE" altLang="de-DE" sz="2800"/>
              <a:t>Unterpunkt in Schriftgröße 28</a:t>
            </a:r>
          </a:p>
          <a:p>
            <a:pPr lvl="1" eaLnBrk="1" hangingPunct="1">
              <a:lnSpc>
                <a:spcPct val="120000"/>
              </a:lnSpc>
              <a:spcBef>
                <a:spcPts val="500"/>
              </a:spcBef>
              <a:buFontTx/>
              <a:buChar char="-"/>
            </a:pPr>
            <a:r>
              <a:rPr lang="de-DE" altLang="de-DE" sz="28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platzhalter 2">
            <a:extLst>
              <a:ext uri="{FF2B5EF4-FFF2-40B4-BE49-F238E27FC236}">
                <a16:creationId xmlns:a16="http://schemas.microsoft.com/office/drawing/2014/main" id="{0FA3EF1B-F27D-49A3-8580-1F3421B947B6}"/>
              </a:ext>
            </a:extLst>
          </p:cNvPr>
          <p:cNvSpPr txBox="1">
            <a:spLocks noChangeArrowheads="1"/>
          </p:cNvSpPr>
          <p:nvPr/>
        </p:nvSpPr>
        <p:spPr bwMode="auto">
          <a:xfrm>
            <a:off x="334963" y="1125538"/>
            <a:ext cx="11161712"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pPr>
            <a:r>
              <a:rPr lang="de-DE" altLang="de-DE" sz="3600"/>
              <a:t>Titel in Schriftgröße 36</a:t>
            </a:r>
          </a:p>
        </p:txBody>
      </p:sp>
      <p:sp>
        <p:nvSpPr>
          <p:cNvPr id="20483" name="Inhaltsplatzhalter 2">
            <a:extLst>
              <a:ext uri="{FF2B5EF4-FFF2-40B4-BE49-F238E27FC236}">
                <a16:creationId xmlns:a16="http://schemas.microsoft.com/office/drawing/2014/main" id="{C9DA5A83-D2AF-42C9-8423-959153429184}"/>
              </a:ext>
            </a:extLst>
          </p:cNvPr>
          <p:cNvSpPr txBox="1">
            <a:spLocks noChangeArrowheads="1"/>
          </p:cNvSpPr>
          <p:nvPr/>
        </p:nvSpPr>
        <p:spPr bwMode="auto">
          <a:xfrm>
            <a:off x="334963" y="2492375"/>
            <a:ext cx="11161712"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20000"/>
              </a:lnSpc>
              <a:spcBef>
                <a:spcPct val="20000"/>
              </a:spcBef>
              <a:buFont typeface="Arial" panose="020B0604020202020204" pitchFamily="34" charset="0"/>
              <a:buChar char="•"/>
            </a:pPr>
            <a:r>
              <a:rPr lang="de-DE" altLang="de-DE" sz="3200"/>
              <a:t>Hauptpunkt in Schriftgröße 32</a:t>
            </a:r>
          </a:p>
          <a:p>
            <a:pPr lvl="1" eaLnBrk="1" hangingPunct="1">
              <a:lnSpc>
                <a:spcPct val="120000"/>
              </a:lnSpc>
              <a:spcBef>
                <a:spcPts val="500"/>
              </a:spcBef>
              <a:buFontTx/>
              <a:buChar char="-"/>
            </a:pPr>
            <a:r>
              <a:rPr lang="de-DE" altLang="de-DE" sz="2800"/>
              <a:t>Unterpunkt in Schriftgröße 28</a:t>
            </a:r>
          </a:p>
          <a:p>
            <a:pPr lvl="1" eaLnBrk="1" hangingPunct="1">
              <a:lnSpc>
                <a:spcPct val="120000"/>
              </a:lnSpc>
              <a:spcBef>
                <a:spcPts val="500"/>
              </a:spcBef>
              <a:buFontTx/>
              <a:buChar char="-"/>
            </a:pPr>
            <a:r>
              <a:rPr lang="de-DE" altLang="de-DE" sz="2800"/>
              <a:t> </a:t>
            </a: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295</Words>
  <Application>Microsoft Office PowerPoint</Application>
  <PresentationFormat>Breitbild</PresentationFormat>
  <Paragraphs>36</Paragraphs>
  <Slides>7</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7</vt:i4>
      </vt:variant>
    </vt:vector>
  </HeadingPairs>
  <TitlesOfParts>
    <vt:vector size="10" baseType="lpstr">
      <vt:lpstr>Arial</vt:lpstr>
      <vt:lpstr>Calibri</vt:lpstr>
      <vt:lpstr>Larissa-Design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Windows-Benutzer</dc:creator>
  <cp:lastModifiedBy>Steffen, Miriam</cp:lastModifiedBy>
  <cp:revision>61</cp:revision>
  <dcterms:created xsi:type="dcterms:W3CDTF">2011-03-21T10:09:04Z</dcterms:created>
  <dcterms:modified xsi:type="dcterms:W3CDTF">2024-03-25T08:32:10Z</dcterms:modified>
</cp:coreProperties>
</file>