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2"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BF8F13-C3F9-AF27-57B2-7E5E993A7A2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89C06D1-A010-922E-03A0-A33D64DFFC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D9AAB17-AE2F-7FE6-D4AC-DC383052E7B9}"/>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5" name="Fußzeilenplatzhalter 4">
            <a:extLst>
              <a:ext uri="{FF2B5EF4-FFF2-40B4-BE49-F238E27FC236}">
                <a16:creationId xmlns:a16="http://schemas.microsoft.com/office/drawing/2014/main" id="{3A3CEE3D-267B-8543-E11B-15EC6E9AB56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EC1592D-3254-FF55-02A8-3A8E6F9AA082}"/>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239218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583D41-C885-10ED-C565-3A333DAA338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9BEFB1B-4378-61AD-C8B4-78FA346F400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338281F-E3A8-B3C3-7B9C-9DE98130DF8A}"/>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5" name="Fußzeilenplatzhalter 4">
            <a:extLst>
              <a:ext uri="{FF2B5EF4-FFF2-40B4-BE49-F238E27FC236}">
                <a16:creationId xmlns:a16="http://schemas.microsoft.com/office/drawing/2014/main" id="{AD4EF6E4-0802-874E-7D5D-6D8B6EFE803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CA43CC-AC7C-3A85-E222-8DEDCE8366C4}"/>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408100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A51B73B-D02B-62A0-6427-AE95B06FB08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F0ED73E-1EB1-8409-B082-D5B293B2F27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7E3771D-A261-E591-E9CD-AC791E971C8C}"/>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5" name="Fußzeilenplatzhalter 4">
            <a:extLst>
              <a:ext uri="{FF2B5EF4-FFF2-40B4-BE49-F238E27FC236}">
                <a16:creationId xmlns:a16="http://schemas.microsoft.com/office/drawing/2014/main" id="{08360E35-A3F1-3005-19E2-275283F0B0D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8813CB3-6A8E-4465-EA65-B7AEB422BB88}"/>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1431359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98DADC-B247-152B-4705-CF0245DF5F8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A9B1274-CBD6-A3E3-0AE5-C7C6E8A2877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33A2CDE-D522-A426-FCD0-049238E25191}"/>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5" name="Fußzeilenplatzhalter 4">
            <a:extLst>
              <a:ext uri="{FF2B5EF4-FFF2-40B4-BE49-F238E27FC236}">
                <a16:creationId xmlns:a16="http://schemas.microsoft.com/office/drawing/2014/main" id="{1E9B640B-66F6-1236-DCC8-FFBE1C68C73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8B266-7FDD-6CD9-9AF4-B9B9F4CA1B03}"/>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26145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635630-7D0E-7A0B-8FE6-B43DE8C98DF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F57F2C2-92DD-4C1A-0077-6A55C7744C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F2D7447-B9A4-0CB9-32D1-6E2E200EFE6E}"/>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5" name="Fußzeilenplatzhalter 4">
            <a:extLst>
              <a:ext uri="{FF2B5EF4-FFF2-40B4-BE49-F238E27FC236}">
                <a16:creationId xmlns:a16="http://schemas.microsoft.com/office/drawing/2014/main" id="{08263FC0-D1A0-3CC6-958F-04B3F8BBA07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6ECDFDE-AAFF-E231-7800-45EC15B309F7}"/>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331836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0B4F73-13A1-6464-1DB2-A1AD857DBC6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6E00B2A-CF9F-D70E-6AD5-0EA44D1CC7A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5D7BF92-4B9B-4F7C-0BD4-4C94E95BA4D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FE00CED-F9E2-3D80-0075-5C0C8732310A}"/>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6" name="Fußzeilenplatzhalter 5">
            <a:extLst>
              <a:ext uri="{FF2B5EF4-FFF2-40B4-BE49-F238E27FC236}">
                <a16:creationId xmlns:a16="http://schemas.microsoft.com/office/drawing/2014/main" id="{A0DF12DD-3209-242D-9BBE-F6775AFE014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8C2E3C8-29AE-061F-D505-8A09680BDA49}"/>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382058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9FA015-FC27-45EA-382C-DBEF8B50655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0F429FD-54E7-03FF-BC09-72B3AE87C5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30AEC5CB-6ED7-63A4-E28F-543B6AA7E92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5FA1B9F-BC4D-E225-78B6-24E5D70360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DF6E8A4-CEB6-7C16-105F-49FCCD8CB06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B746AF8-FA85-ED80-61E4-D06BB23C8F89}"/>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8" name="Fußzeilenplatzhalter 7">
            <a:extLst>
              <a:ext uri="{FF2B5EF4-FFF2-40B4-BE49-F238E27FC236}">
                <a16:creationId xmlns:a16="http://schemas.microsoft.com/office/drawing/2014/main" id="{395AFBF8-454F-1CAD-C7A0-95A58E89145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19400D8-E9F8-CE0B-0BB7-FF5E151244F2}"/>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2462495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1A49AC-C4CF-B879-01F4-66BD5D0A0E6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30E4F52-D627-04FE-02D4-743F2672FDD8}"/>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4" name="Fußzeilenplatzhalter 3">
            <a:extLst>
              <a:ext uri="{FF2B5EF4-FFF2-40B4-BE49-F238E27FC236}">
                <a16:creationId xmlns:a16="http://schemas.microsoft.com/office/drawing/2014/main" id="{EED69CB1-E3E3-DDB3-DF2F-95E7B251B8B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7E3283B-09DF-76FD-8A1A-CCF42E3F1420}"/>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263276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C6BA787-BD24-53FE-D3D6-19E219F6F79C}"/>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3" name="Fußzeilenplatzhalter 2">
            <a:extLst>
              <a:ext uri="{FF2B5EF4-FFF2-40B4-BE49-F238E27FC236}">
                <a16:creationId xmlns:a16="http://schemas.microsoft.com/office/drawing/2014/main" id="{45A7ED72-52B2-B5F6-02E6-2E5E5A6EAA26}"/>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8BB9365-8756-0AF0-A3C3-CB07C8ADC919}"/>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264510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358427-3440-1EA0-9819-F8CA3F8EAC6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6BF0CF7-F178-763F-6015-BB875CDC6C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60A9EBC-A808-8AA0-5A43-151C356A9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70EFD46-3F35-D643-2B55-497F0F01AF24}"/>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6" name="Fußzeilenplatzhalter 5">
            <a:extLst>
              <a:ext uri="{FF2B5EF4-FFF2-40B4-BE49-F238E27FC236}">
                <a16:creationId xmlns:a16="http://schemas.microsoft.com/office/drawing/2014/main" id="{8685C9D0-095D-3823-4212-30EEC80F75C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A0C041B-80F0-91CB-241D-C7807CEF4012}"/>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9914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8F3930-73C7-CC81-1D92-BA96BA66814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538F981-8D9E-7EEF-50F8-5E769143E6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96D063D-E8D9-C5F2-7B10-A7DC0D2A3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B03FB96-39C5-00CA-02FA-A004A64F8544}"/>
              </a:ext>
            </a:extLst>
          </p:cNvPr>
          <p:cNvSpPr>
            <a:spLocks noGrp="1"/>
          </p:cNvSpPr>
          <p:nvPr>
            <p:ph type="dt" sz="half" idx="10"/>
          </p:nvPr>
        </p:nvSpPr>
        <p:spPr/>
        <p:txBody>
          <a:bodyPr/>
          <a:lstStyle/>
          <a:p>
            <a:fld id="{0CA071CC-B116-492C-9CDB-61EA883B3460}" type="datetimeFigureOut">
              <a:rPr lang="de-DE" smtClean="0"/>
              <a:t>04.03.2024</a:t>
            </a:fld>
            <a:endParaRPr lang="de-DE"/>
          </a:p>
        </p:txBody>
      </p:sp>
      <p:sp>
        <p:nvSpPr>
          <p:cNvPr id="6" name="Fußzeilenplatzhalter 5">
            <a:extLst>
              <a:ext uri="{FF2B5EF4-FFF2-40B4-BE49-F238E27FC236}">
                <a16:creationId xmlns:a16="http://schemas.microsoft.com/office/drawing/2014/main" id="{CC7256AE-3817-3636-033A-DCCDE358AE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D87E0DF-2E41-6D3C-B261-3E5FEBA99EC8}"/>
              </a:ext>
            </a:extLst>
          </p:cNvPr>
          <p:cNvSpPr>
            <a:spLocks noGrp="1"/>
          </p:cNvSpPr>
          <p:nvPr>
            <p:ph type="sldNum" sz="quarter" idx="12"/>
          </p:nvPr>
        </p:nvSpPr>
        <p:spPr/>
        <p:txBody>
          <a:bodyPr/>
          <a:lstStyle/>
          <a:p>
            <a:fld id="{2576A00E-8E46-459A-BA30-6BC4DC662AF6}" type="slidenum">
              <a:rPr lang="de-DE" smtClean="0"/>
              <a:t>‹Nr.›</a:t>
            </a:fld>
            <a:endParaRPr lang="de-DE"/>
          </a:p>
        </p:txBody>
      </p:sp>
    </p:spTree>
    <p:extLst>
      <p:ext uri="{BB962C8B-B14F-4D97-AF65-F5344CB8AC3E}">
        <p14:creationId xmlns:p14="http://schemas.microsoft.com/office/powerpoint/2010/main" val="29536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3BC6C0A-B6A7-EE82-EE30-3E95C5A13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E5F67F2-FA87-4A61-2059-47136BAD9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9DAEA7E-805E-EEBE-B2F2-A8694B4487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A071CC-B116-492C-9CDB-61EA883B3460}" type="datetimeFigureOut">
              <a:rPr lang="de-DE" smtClean="0"/>
              <a:t>04.03.2024</a:t>
            </a:fld>
            <a:endParaRPr lang="de-DE"/>
          </a:p>
        </p:txBody>
      </p:sp>
      <p:sp>
        <p:nvSpPr>
          <p:cNvPr id="5" name="Fußzeilenplatzhalter 4">
            <a:extLst>
              <a:ext uri="{FF2B5EF4-FFF2-40B4-BE49-F238E27FC236}">
                <a16:creationId xmlns:a16="http://schemas.microsoft.com/office/drawing/2014/main" id="{49A212CD-9EBC-E8E8-14CD-0D29C7A397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719D8B3-B22D-AD70-0428-9AF54AF685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6A00E-8E46-459A-BA30-6BC4DC662AF6}" type="slidenum">
              <a:rPr lang="de-DE" smtClean="0"/>
              <a:t>‹Nr.›</a:t>
            </a:fld>
            <a:endParaRPr lang="de-DE"/>
          </a:p>
        </p:txBody>
      </p:sp>
    </p:spTree>
    <p:extLst>
      <p:ext uri="{BB962C8B-B14F-4D97-AF65-F5344CB8AC3E}">
        <p14:creationId xmlns:p14="http://schemas.microsoft.com/office/powerpoint/2010/main" val="3610778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rift, Grafiken, Screenshot enthält.&#10;&#10;Automatisch generierte Beschreibung">
            <a:extLst>
              <a:ext uri="{FF2B5EF4-FFF2-40B4-BE49-F238E27FC236}">
                <a16:creationId xmlns:a16="http://schemas.microsoft.com/office/drawing/2014/main" id="{6E24340C-D77A-7B43-B702-AA6191249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5502" y="199051"/>
            <a:ext cx="3437279" cy="1126125"/>
          </a:xfrm>
          <a:prstGeom prst="rect">
            <a:avLst/>
          </a:prstGeom>
        </p:spPr>
      </p:pic>
      <p:sp>
        <p:nvSpPr>
          <p:cNvPr id="6" name="Textfeld 5">
            <a:extLst>
              <a:ext uri="{FF2B5EF4-FFF2-40B4-BE49-F238E27FC236}">
                <a16:creationId xmlns:a16="http://schemas.microsoft.com/office/drawing/2014/main" id="{3CF88F9D-A13D-46DF-F153-AF085FB7F809}"/>
              </a:ext>
            </a:extLst>
          </p:cNvPr>
          <p:cNvSpPr txBox="1"/>
          <p:nvPr/>
        </p:nvSpPr>
        <p:spPr>
          <a:xfrm>
            <a:off x="3228762" y="1530632"/>
            <a:ext cx="5617029" cy="369332"/>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Erläuterung – Formatierung der Vorträge</a:t>
            </a:r>
          </a:p>
        </p:txBody>
      </p:sp>
      <p:sp>
        <p:nvSpPr>
          <p:cNvPr id="2" name="Inhaltsplatzhalter 2">
            <a:extLst>
              <a:ext uri="{FF2B5EF4-FFF2-40B4-BE49-F238E27FC236}">
                <a16:creationId xmlns:a16="http://schemas.microsoft.com/office/drawing/2014/main" id="{91DC024F-C448-4B31-ED83-6A1D2790986C}"/>
              </a:ext>
            </a:extLst>
          </p:cNvPr>
          <p:cNvSpPr txBox="1">
            <a:spLocks/>
          </p:cNvSpPr>
          <p:nvPr/>
        </p:nvSpPr>
        <p:spPr>
          <a:xfrm>
            <a:off x="410464" y="2105420"/>
            <a:ext cx="11522075" cy="49688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de-DE" sz="1050" dirty="0">
                <a:latin typeface="Arial" pitchFamily="34" charset="0"/>
                <a:cs typeface="Arial" pitchFamily="34" charset="0"/>
              </a:rPr>
              <a:t>Um eine größtenteils einheitliche Gestaltung zu gewährleisten, stellen wir Ihnen eine Vorlage zur Verfügung, die standardisierte Folien enthält. </a:t>
            </a:r>
          </a:p>
          <a:p>
            <a:pPr marL="0" indent="0">
              <a:buFont typeface="Arial" panose="020B0604020202020204" pitchFamily="34" charset="0"/>
              <a:buNone/>
              <a:defRPr/>
            </a:pPr>
            <a:endParaRPr lang="de-DE" sz="1050" dirty="0">
              <a:latin typeface="Arial" pitchFamily="34" charset="0"/>
              <a:cs typeface="Arial" pitchFamily="34" charset="0"/>
            </a:endParaRPr>
          </a:p>
          <a:p>
            <a:pPr>
              <a:buFont typeface="Arial" panose="020B0604020202020204" pitchFamily="34" charset="0"/>
              <a:buNone/>
              <a:defRPr/>
            </a:pPr>
            <a:r>
              <a:rPr lang="de-DE" sz="1050" b="1" dirty="0">
                <a:latin typeface="Arial" pitchFamily="34" charset="0"/>
                <a:cs typeface="Arial" pitchFamily="34" charset="0"/>
              </a:rPr>
              <a:t>Titelfolie:</a:t>
            </a:r>
          </a:p>
          <a:p>
            <a:pPr marL="0" indent="0">
              <a:buFont typeface="Arial" panose="020B0604020202020204" pitchFamily="34" charset="0"/>
              <a:buNone/>
              <a:defRPr/>
            </a:pPr>
            <a:r>
              <a:rPr lang="de-DE" sz="1050" dirty="0">
                <a:latin typeface="Arial" pitchFamily="34" charset="0"/>
                <a:cs typeface="Arial" pitchFamily="34" charset="0"/>
              </a:rPr>
              <a:t>Auf der Titelfolie muss Ihr Thema, Ihr Name und die Stadt, in der Sie tätig sind, eingetragen werden. </a:t>
            </a:r>
          </a:p>
          <a:p>
            <a:pPr marL="0" indent="0">
              <a:buFont typeface="Arial" panose="020B0604020202020204" pitchFamily="34" charset="0"/>
              <a:buNone/>
              <a:defRPr/>
            </a:pPr>
            <a:endParaRPr lang="de-DE" sz="1050" dirty="0">
              <a:latin typeface="Arial" pitchFamily="34" charset="0"/>
              <a:cs typeface="Arial" pitchFamily="34" charset="0"/>
            </a:endParaRPr>
          </a:p>
          <a:p>
            <a:pPr>
              <a:buFont typeface="Arial" panose="020B0604020202020204" pitchFamily="34" charset="0"/>
              <a:buNone/>
              <a:defRPr/>
            </a:pPr>
            <a:r>
              <a:rPr lang="de-DE" sz="1050" b="1" dirty="0">
                <a:latin typeface="Arial" pitchFamily="34" charset="0"/>
                <a:cs typeface="Arial" pitchFamily="34" charset="0"/>
              </a:rPr>
              <a:t>Titelfolie zu einzelnen Unterthemen:</a:t>
            </a:r>
          </a:p>
          <a:p>
            <a:pPr marL="0" indent="0">
              <a:buFont typeface="Arial" panose="020B0604020202020204" pitchFamily="34" charset="0"/>
              <a:buNone/>
              <a:defRPr/>
            </a:pPr>
            <a:r>
              <a:rPr lang="de-DE" sz="1050">
                <a:latin typeface="Arial" pitchFamily="34" charset="0"/>
                <a:cs typeface="Arial" pitchFamily="34" charset="0"/>
              </a:rPr>
              <a:t>Bei Bedarf </a:t>
            </a:r>
            <a:r>
              <a:rPr lang="de-DE" sz="1050" dirty="0">
                <a:latin typeface="Arial" pitchFamily="34" charset="0"/>
                <a:cs typeface="Arial" pitchFamily="34" charset="0"/>
              </a:rPr>
              <a:t>können Sie Unterthementitel in Ihrem Vortrag mit einer solchen Titelfolie einleiten. </a:t>
            </a:r>
          </a:p>
          <a:p>
            <a:pPr marL="0" indent="0">
              <a:buFont typeface="Arial" panose="020B0604020202020204" pitchFamily="34" charset="0"/>
              <a:buNone/>
              <a:defRPr/>
            </a:pPr>
            <a:endParaRPr lang="de-DE" sz="1050" b="1" dirty="0">
              <a:latin typeface="Arial" pitchFamily="34" charset="0"/>
              <a:cs typeface="Arial" pitchFamily="34" charset="0"/>
            </a:endParaRPr>
          </a:p>
          <a:p>
            <a:pPr>
              <a:buFont typeface="Arial" panose="020B0604020202020204" pitchFamily="34" charset="0"/>
              <a:buNone/>
              <a:defRPr/>
            </a:pPr>
            <a:r>
              <a:rPr lang="de-DE" sz="1050" b="1" dirty="0">
                <a:latin typeface="Arial" pitchFamily="34" charset="0"/>
                <a:cs typeface="Arial" pitchFamily="34" charset="0"/>
              </a:rPr>
              <a:t>Standardtextfolie:</a:t>
            </a:r>
          </a:p>
          <a:p>
            <a:pPr marL="0" indent="0">
              <a:buFont typeface="Arial" panose="020B0604020202020204" pitchFamily="34" charset="0"/>
              <a:buNone/>
              <a:defRPr/>
            </a:pPr>
            <a:r>
              <a:rPr lang="de-DE" sz="1050" dirty="0">
                <a:latin typeface="Arial" pitchFamily="34" charset="0"/>
                <a:cs typeface="Arial" pitchFamily="34" charset="0"/>
              </a:rPr>
              <a:t>Die Standardtextfolie ist die Folie, die Sie für reinen Text aber auch für Abbildungen und Tabellen benutzen sollten. Auf dieser Folie ist ein Bereich für den Titel vorgesehen. Der Folientitel kann thematischen Inhalts oder aber gleich dem Titel der hier behandelten Literaturstelle sein. </a:t>
            </a:r>
          </a:p>
          <a:p>
            <a:pPr marL="0" indent="0">
              <a:buFont typeface="Arial" panose="020B0604020202020204" pitchFamily="34" charset="0"/>
              <a:buNone/>
              <a:defRPr/>
            </a:pPr>
            <a:br>
              <a:rPr lang="de-DE" sz="1050" dirty="0">
                <a:latin typeface="Arial" pitchFamily="34" charset="0"/>
                <a:cs typeface="Arial" pitchFamily="34" charset="0"/>
              </a:rPr>
            </a:br>
            <a:r>
              <a:rPr lang="de-DE" sz="1050" b="1" dirty="0">
                <a:latin typeface="Arial" pitchFamily="34" charset="0"/>
                <a:cs typeface="Arial" pitchFamily="34" charset="0"/>
              </a:rPr>
              <a:t>Abbildungen und Tabellen</a:t>
            </a:r>
          </a:p>
          <a:p>
            <a:pPr marL="0" indent="0">
              <a:buFont typeface="Arial" panose="020B0604020202020204" pitchFamily="34" charset="0"/>
              <a:buNone/>
              <a:defRPr/>
            </a:pPr>
            <a:r>
              <a:rPr lang="de-DE" sz="1050" dirty="0">
                <a:latin typeface="Arial" pitchFamily="34" charset="0"/>
                <a:cs typeface="Arial" pitchFamily="34" charset="0"/>
              </a:rPr>
              <a:t>Abbildungen werden normalerweise in den Textbereich der Standardtextfolie eingefügt. Wenn Sie eine Abbildung sehr groß zeigen wollen, kann auch der Titelbereich mitbenutzt werden. Bitte bedenken Sie auch bei Abbildungen und Tabellen, dass diese nicht zu klein und auf keinen Fall zu zahlreich auf einer Folie sein sollen. Die Quellenangabe muss aus Copyright-Gründen vollständig sein (</a:t>
            </a:r>
            <a:r>
              <a:rPr lang="de-DE" sz="1050" i="1" dirty="0">
                <a:latin typeface="Arial" pitchFamily="34" charset="0"/>
                <a:cs typeface="Arial" pitchFamily="34" charset="0"/>
              </a:rPr>
              <a:t>Autoren, Journal, Jahr, Ausgabe, Seitenzahlen) </a:t>
            </a:r>
            <a:r>
              <a:rPr lang="de-DE" sz="1050" dirty="0">
                <a:latin typeface="Arial" pitchFamily="34" charset="0"/>
                <a:cs typeface="Arial" pitchFamily="34" charset="0"/>
              </a:rPr>
              <a:t>und in unmittelbarer Nähe der Abbildung stehen. </a:t>
            </a:r>
            <a:br>
              <a:rPr lang="de-DE" sz="1050" i="1" dirty="0">
                <a:latin typeface="Arial" pitchFamily="34" charset="0"/>
                <a:cs typeface="Arial" pitchFamily="34" charset="0"/>
              </a:rPr>
            </a:br>
            <a:endParaRPr lang="de-DE" sz="1050" i="1" dirty="0">
              <a:latin typeface="Arial" pitchFamily="34" charset="0"/>
              <a:cs typeface="Arial" pitchFamily="34" charset="0"/>
            </a:endParaRPr>
          </a:p>
          <a:p>
            <a:pPr marL="0" indent="0">
              <a:buFont typeface="Arial" panose="020B0604020202020204" pitchFamily="34" charset="0"/>
              <a:buNone/>
              <a:defRPr/>
            </a:pPr>
            <a:r>
              <a:rPr lang="de-DE" sz="1050" b="1" dirty="0">
                <a:latin typeface="Arial" pitchFamily="34" charset="0"/>
                <a:cs typeface="Arial" pitchFamily="34" charset="0"/>
              </a:rPr>
              <a:t>ES WIRD KEINE TONSPUR ABGESPIELT!</a:t>
            </a:r>
          </a:p>
          <a:p>
            <a:pPr marL="0" indent="0">
              <a:buFont typeface="Arial" panose="020B0604020202020204" pitchFamily="34" charset="0"/>
              <a:buNone/>
              <a:defRPr/>
            </a:pPr>
            <a:endParaRPr lang="de-DE" sz="1050" i="1" dirty="0">
              <a:latin typeface="Arial" pitchFamily="34" charset="0"/>
              <a:cs typeface="Arial" pitchFamily="34" charset="0"/>
            </a:endParaRPr>
          </a:p>
        </p:txBody>
      </p:sp>
    </p:spTree>
    <p:extLst>
      <p:ext uri="{BB962C8B-B14F-4D97-AF65-F5344CB8AC3E}">
        <p14:creationId xmlns:p14="http://schemas.microsoft.com/office/powerpoint/2010/main" val="1465066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rift, Grafiken, Screenshot enthält.&#10;&#10;Automatisch generierte Beschreibung">
            <a:extLst>
              <a:ext uri="{FF2B5EF4-FFF2-40B4-BE49-F238E27FC236}">
                <a16:creationId xmlns:a16="http://schemas.microsoft.com/office/drawing/2014/main" id="{6E24340C-D77A-7B43-B702-AA6191249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5502" y="199051"/>
            <a:ext cx="3437279" cy="1126125"/>
          </a:xfrm>
          <a:prstGeom prst="rect">
            <a:avLst/>
          </a:prstGeom>
        </p:spPr>
      </p:pic>
      <p:sp>
        <p:nvSpPr>
          <p:cNvPr id="2" name="Textfeld 5">
            <a:extLst>
              <a:ext uri="{FF2B5EF4-FFF2-40B4-BE49-F238E27FC236}">
                <a16:creationId xmlns:a16="http://schemas.microsoft.com/office/drawing/2014/main" id="{366FA8D5-9673-5F5D-4E30-3A9CBECB99E0}"/>
              </a:ext>
            </a:extLst>
          </p:cNvPr>
          <p:cNvSpPr txBox="1">
            <a:spLocks noChangeArrowheads="1"/>
          </p:cNvSpPr>
          <p:nvPr/>
        </p:nvSpPr>
        <p:spPr bwMode="auto">
          <a:xfrm>
            <a:off x="1271464" y="2564904"/>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de-DE" altLang="de-DE" sz="3600" b="1" dirty="0"/>
              <a:t>Titel</a:t>
            </a:r>
          </a:p>
          <a:p>
            <a:pPr algn="ctr" eaLnBrk="1" hangingPunct="1"/>
            <a:r>
              <a:rPr lang="de-DE" altLang="de-DE" sz="2400" dirty="0"/>
              <a:t>Titel Vorname Nachname, Stadt</a:t>
            </a:r>
          </a:p>
        </p:txBody>
      </p:sp>
    </p:spTree>
    <p:extLst>
      <p:ext uri="{BB962C8B-B14F-4D97-AF65-F5344CB8AC3E}">
        <p14:creationId xmlns:p14="http://schemas.microsoft.com/office/powerpoint/2010/main" val="128247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rift, Grafiken, Screenshot enthält.&#10;&#10;Automatisch generierte Beschreibung">
            <a:extLst>
              <a:ext uri="{FF2B5EF4-FFF2-40B4-BE49-F238E27FC236}">
                <a16:creationId xmlns:a16="http://schemas.microsoft.com/office/drawing/2014/main" id="{6E24340C-D77A-7B43-B702-AA6191249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5502" y="199051"/>
            <a:ext cx="3437279" cy="1126125"/>
          </a:xfrm>
          <a:prstGeom prst="rect">
            <a:avLst/>
          </a:prstGeom>
        </p:spPr>
      </p:pic>
      <p:sp>
        <p:nvSpPr>
          <p:cNvPr id="2" name="Textplatzhalter 2">
            <a:extLst>
              <a:ext uri="{FF2B5EF4-FFF2-40B4-BE49-F238E27FC236}">
                <a16:creationId xmlns:a16="http://schemas.microsoft.com/office/drawing/2014/main" id="{732FEB75-EA30-0A0D-ED18-4CB53C06AAC9}"/>
              </a:ext>
            </a:extLst>
          </p:cNvPr>
          <p:cNvSpPr txBox="1">
            <a:spLocks noChangeArrowheads="1"/>
          </p:cNvSpPr>
          <p:nvPr/>
        </p:nvSpPr>
        <p:spPr bwMode="auto">
          <a:xfrm>
            <a:off x="334963" y="1125538"/>
            <a:ext cx="1116171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de-DE" altLang="de-DE" sz="3600" dirty="0"/>
              <a:t>Titel in Schriftgröße 36</a:t>
            </a:r>
          </a:p>
        </p:txBody>
      </p:sp>
      <p:sp>
        <p:nvSpPr>
          <p:cNvPr id="3" name="Inhaltsplatzhalter 2">
            <a:extLst>
              <a:ext uri="{FF2B5EF4-FFF2-40B4-BE49-F238E27FC236}">
                <a16:creationId xmlns:a16="http://schemas.microsoft.com/office/drawing/2014/main" id="{1C695CD6-12F0-0F87-DB4F-5C1F4DDB83EF}"/>
              </a:ext>
            </a:extLst>
          </p:cNvPr>
          <p:cNvSpPr txBox="1">
            <a:spLocks noChangeArrowheads="1"/>
          </p:cNvSpPr>
          <p:nvPr/>
        </p:nvSpPr>
        <p:spPr bwMode="auto">
          <a:xfrm>
            <a:off x="334963" y="2492375"/>
            <a:ext cx="11161712"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20000"/>
              </a:lnSpc>
              <a:spcBef>
                <a:spcPct val="20000"/>
              </a:spcBef>
              <a:buFont typeface="Arial" panose="020B0604020202020204" pitchFamily="34" charset="0"/>
              <a:buChar char="•"/>
            </a:pPr>
            <a:r>
              <a:rPr lang="de-DE" altLang="de-DE" sz="3200" dirty="0"/>
              <a:t>Hauptpunkt in Schriftgröße 32</a:t>
            </a:r>
          </a:p>
          <a:p>
            <a:pPr lvl="1" eaLnBrk="1" hangingPunct="1">
              <a:lnSpc>
                <a:spcPct val="120000"/>
              </a:lnSpc>
              <a:spcBef>
                <a:spcPts val="500"/>
              </a:spcBef>
              <a:buFontTx/>
              <a:buChar char="-"/>
            </a:pPr>
            <a:r>
              <a:rPr lang="de-DE" altLang="de-DE" sz="2800" dirty="0"/>
              <a:t>Unterpunkt in Schriftgröße 28</a:t>
            </a:r>
          </a:p>
          <a:p>
            <a:pPr lvl="1" eaLnBrk="1" hangingPunct="1">
              <a:lnSpc>
                <a:spcPct val="120000"/>
              </a:lnSpc>
              <a:spcBef>
                <a:spcPts val="500"/>
              </a:spcBef>
              <a:buFontTx/>
              <a:buChar char="-"/>
            </a:pPr>
            <a:r>
              <a:rPr lang="de-DE" altLang="de-DE" sz="2800" dirty="0"/>
              <a:t> </a:t>
            </a:r>
          </a:p>
        </p:txBody>
      </p:sp>
    </p:spTree>
    <p:extLst>
      <p:ext uri="{BB962C8B-B14F-4D97-AF65-F5344CB8AC3E}">
        <p14:creationId xmlns:p14="http://schemas.microsoft.com/office/powerpoint/2010/main" val="935462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rift, Grafiken, Screenshot enthält.&#10;&#10;Automatisch generierte Beschreibung">
            <a:extLst>
              <a:ext uri="{FF2B5EF4-FFF2-40B4-BE49-F238E27FC236}">
                <a16:creationId xmlns:a16="http://schemas.microsoft.com/office/drawing/2014/main" id="{6E24340C-D77A-7B43-B702-AA61912497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5502" y="199051"/>
            <a:ext cx="3437279" cy="1126125"/>
          </a:xfrm>
          <a:prstGeom prst="rect">
            <a:avLst/>
          </a:prstGeom>
        </p:spPr>
      </p:pic>
      <p:sp>
        <p:nvSpPr>
          <p:cNvPr id="2" name="Textplatzhalter 2">
            <a:extLst>
              <a:ext uri="{FF2B5EF4-FFF2-40B4-BE49-F238E27FC236}">
                <a16:creationId xmlns:a16="http://schemas.microsoft.com/office/drawing/2014/main" id="{732FEB75-EA30-0A0D-ED18-4CB53C06AAC9}"/>
              </a:ext>
            </a:extLst>
          </p:cNvPr>
          <p:cNvSpPr txBox="1">
            <a:spLocks noChangeArrowheads="1"/>
          </p:cNvSpPr>
          <p:nvPr/>
        </p:nvSpPr>
        <p:spPr bwMode="auto">
          <a:xfrm>
            <a:off x="334963" y="1125538"/>
            <a:ext cx="1116171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de-DE" altLang="de-DE" sz="3600" dirty="0"/>
              <a:t>Titel in Schriftgröße 36</a:t>
            </a:r>
          </a:p>
        </p:txBody>
      </p:sp>
      <p:sp>
        <p:nvSpPr>
          <p:cNvPr id="3" name="Inhaltsplatzhalter 2">
            <a:extLst>
              <a:ext uri="{FF2B5EF4-FFF2-40B4-BE49-F238E27FC236}">
                <a16:creationId xmlns:a16="http://schemas.microsoft.com/office/drawing/2014/main" id="{1C695CD6-12F0-0F87-DB4F-5C1F4DDB83EF}"/>
              </a:ext>
            </a:extLst>
          </p:cNvPr>
          <p:cNvSpPr txBox="1">
            <a:spLocks noChangeArrowheads="1"/>
          </p:cNvSpPr>
          <p:nvPr/>
        </p:nvSpPr>
        <p:spPr bwMode="auto">
          <a:xfrm>
            <a:off x="334963" y="2492375"/>
            <a:ext cx="11161712"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914400" indent="-4572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20000"/>
              </a:lnSpc>
              <a:spcBef>
                <a:spcPct val="20000"/>
              </a:spcBef>
              <a:buFont typeface="Arial" panose="020B0604020202020204" pitchFamily="34" charset="0"/>
              <a:buChar char="•"/>
            </a:pPr>
            <a:r>
              <a:rPr lang="de-DE" altLang="de-DE" sz="3200" dirty="0"/>
              <a:t>Hauptpunkt in Schriftgröße 32</a:t>
            </a:r>
          </a:p>
          <a:p>
            <a:pPr lvl="1" eaLnBrk="1" hangingPunct="1">
              <a:lnSpc>
                <a:spcPct val="120000"/>
              </a:lnSpc>
              <a:spcBef>
                <a:spcPts val="500"/>
              </a:spcBef>
              <a:buFontTx/>
              <a:buChar char="-"/>
            </a:pPr>
            <a:r>
              <a:rPr lang="de-DE" altLang="de-DE" sz="2800" dirty="0"/>
              <a:t>Unterpunkt in Schriftgröße 28 </a:t>
            </a:r>
          </a:p>
        </p:txBody>
      </p:sp>
    </p:spTree>
    <p:extLst>
      <p:ext uri="{BB962C8B-B14F-4D97-AF65-F5344CB8AC3E}">
        <p14:creationId xmlns:p14="http://schemas.microsoft.com/office/powerpoint/2010/main" val="80551743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Words>
  <Application>Microsoft Office PowerPoint</Application>
  <PresentationFormat>Breitbild</PresentationFormat>
  <Paragraphs>23</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Calibri Light</vt:lpstr>
      <vt:lpstr>Office</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Retzel, Kimberly</dc:creator>
  <cp:lastModifiedBy>Schnitzer, Benjamin</cp:lastModifiedBy>
  <cp:revision>3</cp:revision>
  <dcterms:created xsi:type="dcterms:W3CDTF">2023-10-26T08:59:33Z</dcterms:created>
  <dcterms:modified xsi:type="dcterms:W3CDTF">2024-03-04T09:05:41Z</dcterms:modified>
</cp:coreProperties>
</file>